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  <p:sldMasterId id="2147483915" r:id="rId2"/>
    <p:sldMasterId id="2147483927" r:id="rId3"/>
    <p:sldMasterId id="2147483932" r:id="rId4"/>
    <p:sldMasterId id="2147484004" r:id="rId5"/>
  </p:sldMasterIdLst>
  <p:notesMasterIdLst>
    <p:notesMasterId r:id="rId9"/>
  </p:notesMasterIdLst>
  <p:sldIdLst>
    <p:sldId id="373" r:id="rId6"/>
    <p:sldId id="412" r:id="rId7"/>
    <p:sldId id="41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76B"/>
    <a:srgbClr val="0000FF"/>
    <a:srgbClr val="0A0270"/>
    <a:srgbClr val="0039AC"/>
    <a:srgbClr val="0B5912"/>
    <a:srgbClr val="F07C4E"/>
    <a:srgbClr val="FFFF66"/>
    <a:srgbClr val="0A010B"/>
    <a:srgbClr val="26042A"/>
    <a:srgbClr val="162F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 snapToGrid="0">
      <p:cViewPr varScale="1">
        <p:scale>
          <a:sx n="63" d="100"/>
          <a:sy n="63" d="100"/>
        </p:scale>
        <p:origin x="138" y="1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6E79F-AA03-4C73-BFCE-FA3075CDE632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A9F14-FC1C-4AA8-90A4-3A2B2A5686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942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A9F14-FC1C-4AA8-90A4-3A2B2A56865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92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altLang="ko-KR"/>
              <a:t>Образец текста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altLang="ko-KR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63" y="0"/>
            <a:ext cx="10032437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31637" y="1268760"/>
            <a:ext cx="8750763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altLang="ko-KR"/>
              <a:t>Образец текста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845429" y="1844825"/>
            <a:ext cx="8750763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altLang="ko-KR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D9DDEA4E-27B3-481D-AFF5-FDFB41DA855D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2E3092E8-FE92-4FE4-9739-123107E92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altLang="ko-KR"/>
              <a:t>Образец текста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altLang="ko-KR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64" y="0"/>
            <a:ext cx="10032437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31637" y="1268760"/>
            <a:ext cx="8750763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altLang="ko-KR"/>
              <a:t>Образец текста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845429" y="1844827"/>
            <a:ext cx="8750763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ru-RU" altLang="ko-KR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3392" y="1052736"/>
            <a:ext cx="8928992" cy="1728192"/>
          </a:xfrm>
        </p:spPr>
        <p:txBody>
          <a:bodyPr/>
          <a:lstStyle>
            <a:lvl1pPr>
              <a:defRPr b="1">
                <a:solidFill>
                  <a:srgbClr val="66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C5338407-C38D-4933-A07F-6568BF04E89C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8D24A3B9-1CE3-49BA-A121-E2D4E63AD7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39349" y="267964"/>
            <a:ext cx="11521280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9" name="Текст 2"/>
          <p:cNvSpPr>
            <a:spLocks noGrp="1"/>
          </p:cNvSpPr>
          <p:nvPr>
            <p:ph idx="1"/>
          </p:nvPr>
        </p:nvSpPr>
        <p:spPr>
          <a:xfrm>
            <a:off x="239349" y="1988840"/>
            <a:ext cx="9601067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rgbClr val="666699"/>
                </a:solidFill>
              </a:defRPr>
            </a:lvl1pPr>
            <a:lvl2pPr>
              <a:defRPr>
                <a:solidFill>
                  <a:srgbClr val="666699"/>
                </a:solidFill>
              </a:defRPr>
            </a:lvl2pPr>
            <a:lvl3pPr>
              <a:defRPr>
                <a:solidFill>
                  <a:srgbClr val="666699"/>
                </a:solidFill>
              </a:defRPr>
            </a:lvl3pPr>
            <a:lvl4pPr>
              <a:defRPr>
                <a:solidFill>
                  <a:srgbClr val="666699"/>
                </a:solidFill>
              </a:defRPr>
            </a:lvl4pPr>
            <a:lvl5pPr>
              <a:defRPr>
                <a:solidFill>
                  <a:srgbClr val="666699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666699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666699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27382" y="1999382"/>
            <a:ext cx="5664629" cy="4525963"/>
          </a:xfrm>
        </p:spPr>
        <p:txBody>
          <a:bodyPr/>
          <a:lstStyle>
            <a:lvl1pPr>
              <a:defRPr sz="2800">
                <a:solidFill>
                  <a:srgbClr val="666699"/>
                </a:solidFill>
              </a:defRPr>
            </a:lvl1pPr>
            <a:lvl2pPr>
              <a:defRPr sz="2400">
                <a:solidFill>
                  <a:srgbClr val="666699"/>
                </a:solidFill>
              </a:defRPr>
            </a:lvl2pPr>
            <a:lvl3pPr>
              <a:defRPr sz="2000">
                <a:solidFill>
                  <a:srgbClr val="666699"/>
                </a:solidFill>
              </a:defRPr>
            </a:lvl3pPr>
            <a:lvl4pPr>
              <a:defRPr sz="1800">
                <a:solidFill>
                  <a:srgbClr val="666699"/>
                </a:solidFill>
              </a:defRPr>
            </a:lvl4pPr>
            <a:lvl5pPr>
              <a:defRPr sz="1800">
                <a:solidFill>
                  <a:srgbClr val="66669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88022" y="1999382"/>
            <a:ext cx="5664629" cy="4525963"/>
          </a:xfrm>
        </p:spPr>
        <p:txBody>
          <a:bodyPr/>
          <a:lstStyle>
            <a:lvl1pPr>
              <a:defRPr sz="2800">
                <a:solidFill>
                  <a:srgbClr val="666699"/>
                </a:solidFill>
              </a:defRPr>
            </a:lvl1pPr>
            <a:lvl2pPr>
              <a:defRPr sz="2400">
                <a:solidFill>
                  <a:srgbClr val="666699"/>
                </a:solidFill>
              </a:defRPr>
            </a:lvl2pPr>
            <a:lvl3pPr>
              <a:defRPr sz="2000">
                <a:solidFill>
                  <a:srgbClr val="666699"/>
                </a:solidFill>
              </a:defRPr>
            </a:lvl3pPr>
            <a:lvl4pPr>
              <a:defRPr sz="1800">
                <a:solidFill>
                  <a:srgbClr val="666699"/>
                </a:solidFill>
              </a:defRPr>
            </a:lvl4pPr>
            <a:lvl5pPr>
              <a:defRPr sz="1800">
                <a:solidFill>
                  <a:srgbClr val="666699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6669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solidFill>
                  <a:srgbClr val="666699"/>
                </a:solidFill>
              </a:defRPr>
            </a:lvl1pPr>
            <a:lvl2pPr>
              <a:defRPr sz="2000">
                <a:solidFill>
                  <a:srgbClr val="666699"/>
                </a:solidFill>
              </a:defRPr>
            </a:lvl2pPr>
            <a:lvl3pPr>
              <a:defRPr sz="1800">
                <a:solidFill>
                  <a:srgbClr val="666699"/>
                </a:solidFill>
              </a:defRPr>
            </a:lvl3pPr>
            <a:lvl4pPr>
              <a:defRPr sz="1600">
                <a:solidFill>
                  <a:srgbClr val="666699"/>
                </a:solidFill>
              </a:defRPr>
            </a:lvl4pPr>
            <a:lvl5pPr>
              <a:defRPr sz="1600">
                <a:solidFill>
                  <a:srgbClr val="666699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6669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solidFill>
                  <a:srgbClr val="666699"/>
                </a:solidFill>
              </a:defRPr>
            </a:lvl1pPr>
            <a:lvl2pPr>
              <a:defRPr sz="2000">
                <a:solidFill>
                  <a:srgbClr val="666699"/>
                </a:solidFill>
              </a:defRPr>
            </a:lvl2pPr>
            <a:lvl3pPr>
              <a:defRPr sz="1800">
                <a:solidFill>
                  <a:srgbClr val="666699"/>
                </a:solidFill>
              </a:defRPr>
            </a:lvl3pPr>
            <a:lvl4pPr>
              <a:defRPr sz="1600">
                <a:solidFill>
                  <a:srgbClr val="666699"/>
                </a:solidFill>
              </a:defRPr>
            </a:lvl4pPr>
            <a:lvl5pPr>
              <a:defRPr sz="1600">
                <a:solidFill>
                  <a:srgbClr val="666699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513622"/>
            <a:ext cx="4011084" cy="921478"/>
          </a:xfrm>
        </p:spPr>
        <p:txBody>
          <a:bodyPr anchor="b"/>
          <a:lstStyle>
            <a:lvl1pPr algn="l">
              <a:defRPr sz="2000" b="1">
                <a:solidFill>
                  <a:srgbClr val="666699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1851" y="1916833"/>
            <a:ext cx="6815667" cy="4353347"/>
          </a:xfrm>
        </p:spPr>
        <p:txBody>
          <a:bodyPr/>
          <a:lstStyle>
            <a:lvl1pPr>
              <a:defRPr sz="3200">
                <a:solidFill>
                  <a:srgbClr val="666699"/>
                </a:solidFill>
              </a:defRPr>
            </a:lvl1pPr>
            <a:lvl2pPr>
              <a:defRPr sz="2800">
                <a:solidFill>
                  <a:srgbClr val="666699"/>
                </a:solidFill>
              </a:defRPr>
            </a:lvl2pPr>
            <a:lvl3pPr>
              <a:defRPr sz="2400">
                <a:solidFill>
                  <a:srgbClr val="666699"/>
                </a:solidFill>
              </a:defRPr>
            </a:lvl3pPr>
            <a:lvl4pPr>
              <a:defRPr sz="2000">
                <a:solidFill>
                  <a:srgbClr val="666699"/>
                </a:solidFill>
              </a:defRPr>
            </a:lvl4pPr>
            <a:lvl5pPr>
              <a:defRPr sz="2000">
                <a:solidFill>
                  <a:srgbClr val="666699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66669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666699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solidFill>
                  <a:srgbClr val="666699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66669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D9DDEA4E-27B3-481D-AFF5-FDFB41DA855D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2E3092E8-FE92-4FE4-9739-123107E924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666699"/>
                </a:solidFill>
              </a:defRPr>
            </a:lvl1pPr>
            <a:lvl2pPr>
              <a:defRPr>
                <a:solidFill>
                  <a:srgbClr val="666699"/>
                </a:solidFill>
              </a:defRPr>
            </a:lvl2pPr>
            <a:lvl3pPr>
              <a:defRPr>
                <a:solidFill>
                  <a:srgbClr val="666699"/>
                </a:solidFill>
              </a:defRPr>
            </a:lvl3pPr>
            <a:lvl4pPr>
              <a:defRPr>
                <a:solidFill>
                  <a:srgbClr val="666699"/>
                </a:solidFill>
              </a:defRPr>
            </a:lvl4pPr>
            <a:lvl5pPr>
              <a:defRPr>
                <a:solidFill>
                  <a:srgbClr val="666699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defRPr>
                <a:solidFill>
                  <a:srgbClr val="666699"/>
                </a:solidFill>
              </a:defRPr>
            </a:lvl1pPr>
            <a:lvl2pPr>
              <a:defRPr>
                <a:solidFill>
                  <a:srgbClr val="666699"/>
                </a:solidFill>
              </a:defRPr>
            </a:lvl2pPr>
            <a:lvl3pPr>
              <a:defRPr>
                <a:solidFill>
                  <a:srgbClr val="666699"/>
                </a:solidFill>
              </a:defRPr>
            </a:lvl3pPr>
            <a:lvl4pPr>
              <a:defRPr>
                <a:solidFill>
                  <a:srgbClr val="666699"/>
                </a:solidFill>
              </a:defRPr>
            </a:lvl4pPr>
            <a:lvl5pPr>
              <a:defRPr>
                <a:solidFill>
                  <a:srgbClr val="666699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66699"/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</p:sldLayoutIdLst>
  <p:transition spd="med">
    <p:fade/>
  </p:transition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</p:sldLayoutIdLst>
  <p:transition spd="med">
    <p:fade/>
  </p:transition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349" y="267964"/>
            <a:ext cx="11521280" cy="1360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349" y="1988840"/>
            <a:ext cx="9601067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66699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66699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66699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3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0917" y="45855"/>
            <a:ext cx="1010349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666699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666699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66669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66669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66669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66669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10"/>
          <p:cNvSpPr>
            <a:spLocks noChangeArrowheads="1"/>
          </p:cNvSpPr>
          <p:nvPr/>
        </p:nvSpPr>
        <p:spPr bwMode="auto">
          <a:xfrm>
            <a:off x="831524" y="177059"/>
            <a:ext cx="104775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latin typeface="Arial" charset="0"/>
              </a:rPr>
              <a:t>МИНИСТЕРСТВО ОБРАЗОВАНИЯ И НАУКИ РЕСПУБЛИКИ БАШКОРТОСТАН</a:t>
            </a:r>
          </a:p>
          <a:p>
            <a:pPr algn="ctr"/>
            <a:r>
              <a:rPr lang="ru-RU" sz="1100" b="1" dirty="0">
                <a:latin typeface="Arial" charset="0"/>
              </a:rPr>
              <a:t>РЕГИОНАЛЬНЫЙ РЕСУРСНЫЙ ЦЕНТР РАЗВИТИЯ И КОРРЕКЦИИ ДЕТЕЙ С НАРУШЕНИЯМИ СЛУХА И РЕЧИ</a:t>
            </a:r>
          </a:p>
          <a:p>
            <a:pPr algn="ctr"/>
            <a:r>
              <a:rPr lang="ru-RU" sz="1200" b="1" dirty="0">
                <a:solidFill>
                  <a:schemeClr val="tx2"/>
                </a:solidFill>
                <a:latin typeface="Arial" charset="0"/>
              </a:rPr>
              <a:t>  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521875" y="627521"/>
            <a:ext cx="10477531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577267" y="591565"/>
            <a:ext cx="10477573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4" name="Заголовок 7"/>
          <p:cNvSpPr>
            <a:spLocks noGrp="1"/>
          </p:cNvSpPr>
          <p:nvPr>
            <p:ph type="title"/>
          </p:nvPr>
        </p:nvSpPr>
        <p:spPr>
          <a:xfrm>
            <a:off x="485784" y="2212849"/>
            <a:ext cx="11049000" cy="423515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Проектно- практическая работа по (название направления)</a:t>
            </a:r>
            <a:b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«Название темы"</a:t>
            </a:r>
            <a:b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Руководитель:</a:t>
            </a:r>
            <a:b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должность, ФИО педагога</a:t>
            </a:r>
            <a:b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Выполнил:</a:t>
            </a:r>
            <a:b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ученик… класса, название школы, </a:t>
            </a:r>
            <a:b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ФИ</a:t>
            </a:r>
            <a:b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апреля 2023 г.</a:t>
            </a:r>
            <a:b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СТЕРЛИТАМАК</a:t>
            </a:r>
            <a:br>
              <a:rPr lang="ru-RU" sz="4800" dirty="0">
                <a:solidFill>
                  <a:srgbClr val="0A0270"/>
                </a:solidFill>
              </a:rPr>
            </a:b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6322" name="Picture 2" descr="Министерство образования и науки Республики Башкортоста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743" y="121602"/>
            <a:ext cx="523875" cy="419101"/>
          </a:xfrm>
          <a:prstGeom prst="rect">
            <a:avLst/>
          </a:prstGeom>
          <a:noFill/>
        </p:spPr>
      </p:pic>
      <p:sp>
        <p:nvSpPr>
          <p:cNvPr id="8" name="Заголовок 7"/>
          <p:cNvSpPr txBox="1">
            <a:spLocks/>
          </p:cNvSpPr>
          <p:nvPr/>
        </p:nvSpPr>
        <p:spPr>
          <a:xfrm>
            <a:off x="574176" y="877824"/>
            <a:ext cx="11049000" cy="1325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1A07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Второй Республиканский конкурс проектно-практических работ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1A07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обучающихся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A07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</a:t>
            </a:r>
            <a:r>
              <a:rPr lang="ru-RU" sz="2000" b="1" dirty="0">
                <a:solidFill>
                  <a:srgbClr val="1A07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с нарушениями слуха с межрегиональным участием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A07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(2-12 классы)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1A076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8AD41E-C8F5-4CC4-A3E5-B289FACD1D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77" y="144797"/>
            <a:ext cx="421099" cy="395906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10"/>
          <p:cNvSpPr>
            <a:spLocks noChangeArrowheads="1"/>
          </p:cNvSpPr>
          <p:nvPr/>
        </p:nvSpPr>
        <p:spPr bwMode="auto">
          <a:xfrm>
            <a:off x="685640" y="139414"/>
            <a:ext cx="104775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ТЕМА: </a:t>
            </a:r>
            <a:br>
              <a:rPr lang="ru-RU" sz="24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400" dirty="0">
                <a:solidFill>
                  <a:srgbClr val="1A076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531849" y="711488"/>
            <a:ext cx="10477531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571027" y="573771"/>
            <a:ext cx="10477573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4" name="Заголовок 7"/>
          <p:cNvSpPr>
            <a:spLocks noGrp="1"/>
          </p:cNvSpPr>
          <p:nvPr>
            <p:ph type="title"/>
          </p:nvPr>
        </p:nvSpPr>
        <p:spPr>
          <a:xfrm>
            <a:off x="238430" y="2213363"/>
            <a:ext cx="11673577" cy="3500437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Постановка проблемы:</a:t>
            </a:r>
            <a:b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Актуальность темы: </a:t>
            </a:r>
            <a:b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работы: </a:t>
            </a:r>
            <a:br>
              <a:rPr lang="ru-RU" sz="2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</a:t>
            </a:r>
            <a:r>
              <a:rPr lang="ru-RU" sz="2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ru-RU" sz="2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br>
              <a:rPr lang="ru-RU" sz="2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br>
              <a:rPr lang="ru-RU" sz="2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br>
              <a:rPr lang="ru-RU" sz="2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Оборудование:</a:t>
            </a:r>
            <a:b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Министерство образования и науки Республики Башкортоста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5" y="139890"/>
            <a:ext cx="523875" cy="419101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B41DD1-8C18-47E2-A9C1-7C57A34921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32" y="139414"/>
            <a:ext cx="421455" cy="39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803036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10"/>
          <p:cNvSpPr>
            <a:spLocks noChangeArrowheads="1"/>
          </p:cNvSpPr>
          <p:nvPr/>
        </p:nvSpPr>
        <p:spPr bwMode="auto">
          <a:xfrm>
            <a:off x="727930" y="280699"/>
            <a:ext cx="104775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Arial" charset="0"/>
              </a:rPr>
              <a:t>Тема работы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471052" y="770671"/>
            <a:ext cx="10477531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714427" y="855152"/>
            <a:ext cx="10477573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4" name="Заголовок 7"/>
          <p:cNvSpPr>
            <a:spLocks noGrp="1"/>
          </p:cNvSpPr>
          <p:nvPr>
            <p:ph type="title"/>
          </p:nvPr>
        </p:nvSpPr>
        <p:spPr>
          <a:xfrm>
            <a:off x="418940" y="1399033"/>
            <a:ext cx="11773060" cy="3154679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700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Добавляются слайды с практическим материалом, необходимым для проведения защиты работы</a:t>
            </a:r>
            <a:br>
              <a:rPr lang="ru-RU" sz="2700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700" dirty="0">
                <a:solidFill>
                  <a:srgbClr val="00B05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800" i="1" dirty="0">
                <a:effectLst/>
              </a:rPr>
            </a:br>
            <a:br>
              <a:rPr lang="ru-RU" sz="2800" i="1" dirty="0">
                <a:effectLst/>
              </a:rPr>
            </a:br>
            <a:br>
              <a:rPr lang="ru-RU" sz="2800" dirty="0">
                <a:effectLst/>
              </a:rPr>
            </a:br>
            <a:endParaRPr lang="ru-RU" sz="27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Министерство образования и науки Республики Башкортоста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086" y="130747"/>
            <a:ext cx="442356" cy="353886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86F0CB-C86B-43E9-8134-BA1D8BDD94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30" y="140349"/>
            <a:ext cx="425572" cy="40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869405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Тема1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1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4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Тема11</Template>
  <TotalTime>10725</TotalTime>
  <Words>146</Words>
  <Application>Microsoft Office PowerPoint</Application>
  <PresentationFormat>Широкоэкранный</PresentationFormat>
  <Paragraphs>12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</vt:i4>
      </vt:variant>
    </vt:vector>
  </HeadingPairs>
  <TitlesOfParts>
    <vt:vector size="11" baseType="lpstr">
      <vt:lpstr>맑은 고딕</vt:lpstr>
      <vt:lpstr>Arial</vt:lpstr>
      <vt:lpstr>Calibri</vt:lpstr>
      <vt:lpstr>Тема11</vt:lpstr>
      <vt:lpstr>Custom Design</vt:lpstr>
      <vt:lpstr>1_Тема11</vt:lpstr>
      <vt:lpstr>1_Custom Design</vt:lpstr>
      <vt:lpstr>Тема4</vt:lpstr>
      <vt:lpstr>Проектно- практическая работа по (название направления)  «Название темы"                                                                             Руководитель:                                                                                              должность, ФИО педагога                                                                    Выполнил:                                                                                                           ученик… класса, название школы,                                                       ФИ     5 апреля 2023 г. СТЕРЛИТАМАК </vt:lpstr>
      <vt:lpstr>Постановка проблемы: Актуальность темы:   Цель работы:   Задачи:  -   -   -   Оборудование:   </vt:lpstr>
      <vt:lpstr>   Добавляются слайды с практическим материалом, необходимым для проведения защиты работы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Noyt</dc:creator>
  <cp:lastModifiedBy>ГБОУ Стерлитамакская КШИ</cp:lastModifiedBy>
  <cp:revision>205</cp:revision>
  <dcterms:created xsi:type="dcterms:W3CDTF">2016-10-10T10:57:58Z</dcterms:created>
  <dcterms:modified xsi:type="dcterms:W3CDTF">2023-03-09T10:48:10Z</dcterms:modified>
</cp:coreProperties>
</file>